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73" r:id="rId3"/>
    <p:sldId id="271" r:id="rId4"/>
    <p:sldId id="285" r:id="rId5"/>
    <p:sldId id="272" r:id="rId6"/>
    <p:sldId id="277" r:id="rId7"/>
    <p:sldId id="274" r:id="rId8"/>
    <p:sldId id="279" r:id="rId9"/>
    <p:sldId id="290" r:id="rId10"/>
    <p:sldId id="291" r:id="rId11"/>
    <p:sldId id="292" r:id="rId12"/>
    <p:sldId id="293" r:id="rId13"/>
    <p:sldId id="275" r:id="rId14"/>
    <p:sldId id="280" r:id="rId15"/>
    <p:sldId id="278" r:id="rId16"/>
    <p:sldId id="281" r:id="rId17"/>
    <p:sldId id="282" r:id="rId18"/>
    <p:sldId id="283" r:id="rId19"/>
    <p:sldId id="284" r:id="rId20"/>
    <p:sldId id="286" r:id="rId21"/>
    <p:sldId id="287" r:id="rId22"/>
    <p:sldId id="288" r:id="rId23"/>
    <p:sldId id="294" r:id="rId24"/>
    <p:sldId id="295" r:id="rId25"/>
    <p:sldId id="28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46" d="100"/>
          <a:sy n="46" d="100"/>
        </p:scale>
        <p:origin x="1656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VID-20220920-WA0001.mp4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53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0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27290" y="6259618"/>
            <a:ext cx="399245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600" dirty="0" smtClean="0">
                <a:cs typeface="2  Titr" panose="00000700000000000000" pitchFamily="2" charset="-78"/>
              </a:rPr>
              <a:t>قم میدان صدوقی</a:t>
            </a:r>
            <a:endParaRPr lang="fa-IR" sz="3600" dirty="0">
              <a:cs typeface="2 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7" y="117150"/>
            <a:ext cx="10663707" cy="59879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3486" y="6426558"/>
            <a:ext cx="3554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bg1">
                    <a:lumMod val="65000"/>
                  </a:schemeClr>
                </a:solidFill>
              </a:rPr>
              <a:t>تنظیم: سعید تشکری زاده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1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5927" y="5911889"/>
            <a:ext cx="399245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600" dirty="0" smtClean="0">
                <a:cs typeface="2  Titr" panose="00000700000000000000" pitchFamily="2" charset="-78"/>
              </a:rPr>
              <a:t>قم میدان صدوقی</a:t>
            </a:r>
            <a:endParaRPr lang="fa-IR" sz="3600" dirty="0">
              <a:cs typeface="2 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75" y="220471"/>
            <a:ext cx="10135673" cy="56914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3486" y="6426558"/>
            <a:ext cx="3554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bg1">
                    <a:lumMod val="65000"/>
                  </a:schemeClr>
                </a:solidFill>
              </a:rPr>
              <a:t>تنظیم: سعید تشکری زاده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802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5927" y="5911889"/>
            <a:ext cx="399245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600" dirty="0" smtClean="0">
                <a:cs typeface="2  Titr" panose="00000700000000000000" pitchFamily="2" charset="-78"/>
              </a:rPr>
              <a:t>قم میدان صدوقی</a:t>
            </a:r>
            <a:endParaRPr lang="fa-IR" sz="3600" dirty="0">
              <a:cs typeface="2 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5" y="386366"/>
            <a:ext cx="9427394" cy="52937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3486" y="6426558"/>
            <a:ext cx="3554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bg1">
                    <a:lumMod val="65000"/>
                  </a:schemeClr>
                </a:solidFill>
              </a:rPr>
              <a:t>تنظیم: سعید تشکری زاده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00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53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7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440" y="96252"/>
            <a:ext cx="5736657" cy="2887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58" y="846157"/>
            <a:ext cx="6152381" cy="60118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057" y="240372"/>
            <a:ext cx="61523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400" b="1" dirty="0" smtClean="0">
                <a:cs typeface="2  Titr" panose="00000700000000000000" pitchFamily="2" charset="-78"/>
              </a:rPr>
              <a:t>حمله به دو حوزه علمیه در شیراز و </a:t>
            </a:r>
            <a:r>
              <a:rPr lang="fa-IR" sz="2400" b="1" dirty="0" smtClean="0">
                <a:cs typeface="2  Titr" panose="00000700000000000000" pitchFamily="2" charset="-78"/>
              </a:rPr>
              <a:t>کازرون در فتنه 98</a:t>
            </a:r>
            <a:endParaRPr lang="fa-IR" sz="2400" b="1" dirty="0">
              <a:cs typeface="2  Titr" panose="000007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2220" y="3156345"/>
            <a:ext cx="41869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b="1" dirty="0" smtClean="0">
                <a:cs typeface="2  Titr" panose="00000700000000000000" pitchFamily="2" charset="-78"/>
              </a:rPr>
              <a:t>29 استان  صدها شهر  آشوب</a:t>
            </a:r>
            <a:endParaRPr lang="fa-IR" sz="2800" b="1" dirty="0">
              <a:cs typeface="2  Titr" panose="000007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921" y="3852079"/>
            <a:ext cx="3580031" cy="290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60" y="0"/>
            <a:ext cx="5862840" cy="39105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463" y="3910514"/>
            <a:ext cx="4040589" cy="26950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428" y="0"/>
            <a:ext cx="4401732" cy="29359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595" y="2128094"/>
            <a:ext cx="4712868" cy="31434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3715"/>
            <a:ext cx="3810667" cy="25417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055" y="5176629"/>
            <a:ext cx="2741830" cy="18288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8094"/>
            <a:ext cx="3211202" cy="214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4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53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3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53" y="0"/>
            <a:ext cx="12197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71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53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6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54" y="0"/>
            <a:ext cx="12197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9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53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5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53" y="0"/>
            <a:ext cx="12197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05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227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5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228"/>
            <a:ext cx="12151302" cy="683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4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53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2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228"/>
            <a:ext cx="12151302" cy="683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6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53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2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53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29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54" y="0"/>
            <a:ext cx="12197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19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53" y="0"/>
            <a:ext cx="12197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8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91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71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05" y="581413"/>
            <a:ext cx="11143969" cy="56093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3486" y="6426558"/>
            <a:ext cx="3554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bg1">
                    <a:lumMod val="65000"/>
                  </a:schemeClr>
                </a:solidFill>
              </a:rPr>
              <a:t>تنظیم: سعید تشکری زاده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26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53" y="0"/>
            <a:ext cx="12197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30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54" y="0"/>
            <a:ext cx="12197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92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228</TotalTime>
  <Words>46</Words>
  <Application>Microsoft Office PowerPoint</Application>
  <PresentationFormat>Widescreen</PresentationFormat>
  <Paragraphs>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2  Titr</vt:lpstr>
      <vt:lpstr>Arial</vt:lpstr>
      <vt:lpstr>Tahoma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Island</dc:creator>
  <cp:lastModifiedBy>Saeed</cp:lastModifiedBy>
  <cp:revision>78</cp:revision>
  <dcterms:created xsi:type="dcterms:W3CDTF">2021-12-21T14:55:00Z</dcterms:created>
  <dcterms:modified xsi:type="dcterms:W3CDTF">2022-10-01T02:17:44Z</dcterms:modified>
</cp:coreProperties>
</file>