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9" r:id="rId2"/>
    <p:sldId id="298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photoAlbum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3687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685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8714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8796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2867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4707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3334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0209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0621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422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908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05F7-D156-4875-97A9-F0680B6E97D4}" type="datetimeFigureOut">
              <a:rPr lang="fa-IR" smtClean="0"/>
              <a:pPr/>
              <a:t>1435/11/29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237E-E95B-4990-B86E-B4FF005D2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5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063" t="22917" r="15624" b="31249"/>
          <a:stretch>
            <a:fillRect/>
          </a:stretch>
        </p:blipFill>
        <p:spPr bwMode="auto">
          <a:xfrm>
            <a:off x="1428728" y="1357298"/>
            <a:ext cx="642942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3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8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8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7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1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2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5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0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642918"/>
            <a:ext cx="4528208" cy="55560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6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1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4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75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45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79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80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62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42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571612"/>
            <a:ext cx="492922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b="1" dirty="0" smtClean="0"/>
              <a:t>نمايشگاه تخصصي </a:t>
            </a:r>
          </a:p>
          <a:p>
            <a:pPr algn="ctr"/>
            <a:r>
              <a:rPr lang="fa-IR" sz="6600" b="1" dirty="0" smtClean="0"/>
              <a:t>گلبرگ‌هاي عفاف </a:t>
            </a:r>
            <a:endParaRPr lang="fa-IR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2786050" y="4149080"/>
            <a:ext cx="3671428" cy="1280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Lotus" pitchFamily="2" charset="-78"/>
              </a:rPr>
              <a:t>فرماندهي انتظامي استان قم </a:t>
            </a:r>
            <a:r>
              <a:rPr lang="fa-IR" sz="3200" dirty="0" smtClean="0">
                <a:cs typeface="B Lotus" pitchFamily="2" charset="-78"/>
              </a:rPr>
              <a:t> </a:t>
            </a:r>
            <a:r>
              <a:rPr lang="fa-IR" sz="3200" dirty="0" smtClean="0">
                <a:cs typeface="B Lotus" pitchFamily="2" charset="-78"/>
              </a:rPr>
              <a:t>معاونت اجتماعي</a:t>
            </a:r>
            <a:endParaRPr lang="fa-IR" sz="32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8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73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80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438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07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414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676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597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124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858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07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3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777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180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457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20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0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5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0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381328"/>
            <a:ext cx="3491880" cy="4719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Lotus" pitchFamily="2" charset="-78"/>
              </a:rPr>
              <a:t>فرماندهي انتظامي استان قم - معاونت اجتماعي</a:t>
            </a:r>
            <a:endParaRPr lang="fa-IR" dirty="0">
              <a:cs typeface="B Lotus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4010"/>
            <a:ext cx="117373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7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290</Words>
  <Application>Microsoft Office PowerPoint</Application>
  <PresentationFormat>On-screen Show (4:3)</PresentationFormat>
  <Paragraphs>43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18-12-1388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user</dc:creator>
  <cp:lastModifiedBy>c22222</cp:lastModifiedBy>
  <cp:revision>8</cp:revision>
  <dcterms:created xsi:type="dcterms:W3CDTF">2013-07-13T07:44:04Z</dcterms:created>
  <dcterms:modified xsi:type="dcterms:W3CDTF">2014-09-23T20:42:03Z</dcterms:modified>
</cp:coreProperties>
</file>